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5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65" r:id="rId21"/>
    <p:sldId id="270" r:id="rId22"/>
    <p:sldId id="271" r:id="rId23"/>
    <p:sldId id="272" r:id="rId24"/>
    <p:sldId id="273" r:id="rId25"/>
    <p:sldId id="275" r:id="rId26"/>
    <p:sldId id="276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7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9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1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0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9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2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0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8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8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1736-FB81-44AA-9E7D-E93373A54951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CD3F-DDB5-4BF6-B8A0-0ABE263F1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Гродна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33" y="1772816"/>
            <a:ext cx="7455134" cy="49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часопіс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90" y="1772816"/>
            <a:ext cx="3189619" cy="4588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116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ліхтар</a:t>
            </a:r>
            <a:endParaRPr lang="ru-RU" sz="9600" dirty="0"/>
          </a:p>
        </p:txBody>
      </p:sp>
      <p:pic>
        <p:nvPicPr>
          <p:cNvPr id="1026" name="Picture 2" descr="Фонарь ФОТОН РВ-0318 Yellow - цена, отзывы, фото - купить в Москве, СПб и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36704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пацеркі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7355" b="16942"/>
          <a:stretch/>
        </p:blipFill>
        <p:spPr bwMode="auto">
          <a:xfrm>
            <a:off x="2246365" y="1988840"/>
            <a:ext cx="4651270" cy="3852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16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арэлі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 t="39266" r="43647" b="15780"/>
          <a:stretch/>
        </p:blipFill>
        <p:spPr bwMode="auto">
          <a:xfrm>
            <a:off x="2359660" y="1844824"/>
            <a:ext cx="4424680" cy="440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9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шкарпэткі</a:t>
            </a:r>
            <a:endParaRPr lang="ru-RU" sz="9600" dirty="0"/>
          </a:p>
        </p:txBody>
      </p:sp>
      <p:pic>
        <p:nvPicPr>
          <p:cNvPr id="4" name="Рисунок 3" descr="Детские махровые носки Брестские ГОЛУБЫЕ 14С3060-828 купите в «НосМаг»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0695" b="784"/>
          <a:stretch/>
        </p:blipFill>
        <p:spPr bwMode="auto">
          <a:xfrm>
            <a:off x="2630053" y="1988840"/>
            <a:ext cx="3883893" cy="4148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9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спадніца</a:t>
            </a:r>
            <a:endParaRPr lang="ru-RU" sz="9600" dirty="0"/>
          </a:p>
        </p:txBody>
      </p:sp>
      <p:pic>
        <p:nvPicPr>
          <p:cNvPr id="6" name="Рисунок 5" descr="Юбка — Википедия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11750"/>
          <a:stretch/>
        </p:blipFill>
        <p:spPr bwMode="auto">
          <a:xfrm>
            <a:off x="2910086" y="2060848"/>
            <a:ext cx="3323828" cy="4313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98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абцугі</a:t>
            </a:r>
            <a:endParaRPr lang="ru-RU" sz="9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38" y="1556792"/>
            <a:ext cx="5937724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цвік</a:t>
            </a:r>
            <a:endParaRPr lang="ru-RU" sz="9600" dirty="0"/>
          </a:p>
        </p:txBody>
      </p:sp>
      <p:sp>
        <p:nvSpPr>
          <p:cNvPr id="3" name="AutoShape 4" descr="Гвоздь строительный оцинк. 2,5х60 (1 кг) - пакет 101591 Куп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8" y="1700808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лічба</a:t>
            </a:r>
            <a:endParaRPr lang="ru-RU" sz="9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1" y="1417638"/>
            <a:ext cx="4815978" cy="4815978"/>
          </a:xfrm>
          <a:prstGeom prst="trapezoid">
            <a:avLst/>
          </a:prstGeom>
        </p:spPr>
      </p:pic>
    </p:spTree>
    <p:extLst>
      <p:ext uri="{BB962C8B-B14F-4D97-AF65-F5344CB8AC3E}">
        <p14:creationId xmlns:p14="http://schemas.microsoft.com/office/powerpoint/2010/main" val="8607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шуфлік</a:t>
            </a:r>
            <a:endParaRPr lang="ru-RU" sz="9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35" y="1700808"/>
            <a:ext cx="4383930" cy="438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2494"/>
          <a:stretch/>
        </p:blipFill>
        <p:spPr>
          <a:xfrm>
            <a:off x="571500" y="1988840"/>
            <a:ext cx="8001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2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чаравікі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172" y="2276872"/>
            <a:ext cx="5001656" cy="3804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98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гадзіннік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0324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сметніца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85" y="2132856"/>
            <a:ext cx="4832429" cy="35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літара</a:t>
            </a:r>
            <a:endParaRPr lang="ru-RU" sz="9600" dirty="0"/>
          </a:p>
        </p:txBody>
      </p:sp>
      <p:sp>
        <p:nvSpPr>
          <p:cNvPr id="3" name="AutoShape 4" descr="Буквы алфавита (белорусские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Буквы алфавита (белорусские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Буквы алфавита (белорусские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20" y="1916832"/>
            <a:ext cx="1059359" cy="387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паліца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336704" cy="3744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пэндзлік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8"/>
          <a:stretch/>
        </p:blipFill>
        <p:spPr bwMode="auto">
          <a:xfrm>
            <a:off x="1695450" y="1916832"/>
            <a:ext cx="5753100" cy="2501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ручнік</a:t>
            </a:r>
            <a:endParaRPr lang="ru-RU" sz="9600" dirty="0"/>
          </a:p>
        </p:txBody>
      </p:sp>
      <p:pic>
        <p:nvPicPr>
          <p:cNvPr id="4098" name="Picture 2" descr="Аллегро полотенце Микрокоттон — Полотенца — купить по выгодной цене на  Яндекс.Марк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70" y="1916832"/>
            <a:ext cx="217865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падручнік</a:t>
            </a:r>
            <a:endParaRPr lang="ru-RU" sz="9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77" y="2204864"/>
            <a:ext cx="2731045" cy="39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Брэст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2497"/>
          <a:stretch/>
        </p:blipFill>
        <p:spPr>
          <a:xfrm>
            <a:off x="576728" y="1772816"/>
            <a:ext cx="7990544" cy="46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</a:t>
            </a:r>
            <a:r>
              <a:rPr lang="be-BY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ілёў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13937" b="14828"/>
          <a:stretch/>
        </p:blipFill>
        <p:spPr>
          <a:xfrm>
            <a:off x="1007604" y="1772816"/>
            <a:ext cx="7128792" cy="47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5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be-BY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Віцебск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759" t="-860" r="13482" b="15581"/>
          <a:stretch/>
        </p:blipFill>
        <p:spPr>
          <a:xfrm>
            <a:off x="1367644" y="1556792"/>
            <a:ext cx="6408712" cy="48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7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64" y="1772816"/>
            <a:ext cx="6258272" cy="4693704"/>
          </a:xfrm>
          <a:prstGeom prst="rect">
            <a:avLst/>
          </a:prstGeom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be-BY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Мінск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3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3" y="1844824"/>
            <a:ext cx="6124575" cy="4610100"/>
          </a:xfrm>
          <a:prstGeom prst="rect">
            <a:avLst/>
          </a:prstGeom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be-BY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 Скарына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4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9600" b="1" dirty="0" err="1" smtClean="0">
                <a:solidFill>
                  <a:srgbClr val="0070C0"/>
                </a:solidFill>
              </a:rPr>
              <a:t>Хто</a:t>
            </a:r>
            <a:r>
              <a:rPr lang="ru-RU" sz="9600" b="1" dirty="0" smtClean="0">
                <a:solidFill>
                  <a:srgbClr val="0070C0"/>
                </a:solidFill>
              </a:rPr>
              <a:t> </a:t>
            </a:r>
            <a:r>
              <a:rPr lang="ru-RU" sz="9600" b="1" dirty="0" err="1" smtClean="0">
                <a:solidFill>
                  <a:srgbClr val="0070C0"/>
                </a:solidFill>
              </a:rPr>
              <a:t>хутчэйшы</a:t>
            </a:r>
            <a:r>
              <a:rPr lang="ru-RU" sz="9600" b="1" dirty="0" smtClean="0">
                <a:solidFill>
                  <a:srgbClr val="0070C0"/>
                </a:solidFill>
              </a:rPr>
              <a:t>?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14908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 smtClean="0">
                <a:solidFill>
                  <a:srgbClr val="C00000"/>
                </a:solidFill>
              </a:rPr>
              <a:t>«</a:t>
            </a:r>
            <a:r>
              <a:rPr lang="ru-RU" sz="8000" b="1" dirty="0" err="1" smtClean="0">
                <a:solidFill>
                  <a:srgbClr val="C00000"/>
                </a:solidFill>
              </a:rPr>
              <a:t>Асаблівая</a:t>
            </a:r>
            <a:r>
              <a:rPr lang="ru-RU" sz="8000" b="1" dirty="0" smtClean="0">
                <a:solidFill>
                  <a:srgbClr val="C00000"/>
                </a:solidFill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</a:rPr>
              <a:t>літара</a:t>
            </a:r>
            <a:r>
              <a:rPr lang="ru-RU" sz="8000" b="1" dirty="0" smtClean="0">
                <a:solidFill>
                  <a:srgbClr val="C00000"/>
                </a:solidFill>
              </a:rPr>
              <a:t>»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2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be-BY" sz="9600" dirty="0"/>
              <a:t>завушніцы</a:t>
            </a:r>
            <a:endParaRPr lang="ru-RU" sz="9600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184" y="2271446"/>
            <a:ext cx="3689632" cy="36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Гродна</vt:lpstr>
      <vt:lpstr>Гомель</vt:lpstr>
      <vt:lpstr>Брэст</vt:lpstr>
      <vt:lpstr>Магілёў</vt:lpstr>
      <vt:lpstr>Віцебск</vt:lpstr>
      <vt:lpstr>Мінск</vt:lpstr>
      <vt:lpstr>Францыск Скарына</vt:lpstr>
      <vt:lpstr>Хто хутчэйшы?</vt:lpstr>
      <vt:lpstr>завушніцы</vt:lpstr>
      <vt:lpstr>часопіс</vt:lpstr>
      <vt:lpstr>ліхтар</vt:lpstr>
      <vt:lpstr>пацеркі</vt:lpstr>
      <vt:lpstr>арэлі</vt:lpstr>
      <vt:lpstr>шкарпэткі</vt:lpstr>
      <vt:lpstr>спадніца</vt:lpstr>
      <vt:lpstr>абцугі</vt:lpstr>
      <vt:lpstr>цвік</vt:lpstr>
      <vt:lpstr>лічба</vt:lpstr>
      <vt:lpstr>шуфлік</vt:lpstr>
      <vt:lpstr>чаравікі</vt:lpstr>
      <vt:lpstr>гадзіннік</vt:lpstr>
      <vt:lpstr>сметніца</vt:lpstr>
      <vt:lpstr>літара</vt:lpstr>
      <vt:lpstr>паліца</vt:lpstr>
      <vt:lpstr>пэндзлік</vt:lpstr>
      <vt:lpstr>ручнік</vt:lpstr>
      <vt:lpstr>падручнік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хто хутчэй</dc:title>
  <dc:creator>Incognito</dc:creator>
  <cp:lastModifiedBy>HP</cp:lastModifiedBy>
  <cp:revision>25</cp:revision>
  <dcterms:created xsi:type="dcterms:W3CDTF">2022-04-07T15:13:14Z</dcterms:created>
  <dcterms:modified xsi:type="dcterms:W3CDTF">2025-04-24T12:21:42Z</dcterms:modified>
</cp:coreProperties>
</file>